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5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031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0" y="-3794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2621152"/>
            <a:ext cx="5829419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3800" b="1" kern="0" spc="-10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Oops Concept in Java :</a:t>
            </a:r>
            <a:endParaRPr lang="en-US" sz="3800" dirty="0"/>
          </a:p>
        </p:txBody>
      </p:sp>
      <p:sp>
        <p:nvSpPr>
          <p:cNvPr id="5" name="Text 2"/>
          <p:cNvSpPr/>
          <p:nvPr/>
        </p:nvSpPr>
        <p:spPr>
          <a:xfrm>
            <a:off x="833199" y="3405644"/>
            <a:ext cx="8206629" cy="25784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IN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OOP's concepts in Java facilitate organized, modular, and maintainable code, making it a popular choice for software development.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IN" sz="1750" dirty="0"/>
              <a:t>Object-oriented programming is a powerful prototype that helps developers build complex, modular, and scalable applications using the four pillars of OOP - </a:t>
            </a:r>
            <a:r>
              <a:rPr lang="en-IN" sz="1750" b="1" dirty="0"/>
              <a:t>Encapsulation, Inheritance, Polymorphism, and Abstraction</a:t>
            </a:r>
            <a:r>
              <a:rPr lang="en-IN" sz="1750" dirty="0"/>
              <a:t>. Let's dive deeper into each pillar</a:t>
            </a:r>
            <a:r>
              <a:rPr lang="en-IN" sz="1600" dirty="0"/>
              <a:t>.</a:t>
            </a:r>
            <a:endParaRPr lang="en-US" sz="175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1505109" y="5355967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555407" y="6994918"/>
            <a:ext cx="1899404" cy="1011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PRATYUSH MUKUL GAIKWAD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en-US" sz="2187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Employee ID-46330616</a:t>
            </a:r>
          </a:p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pic>
        <p:nvPicPr>
          <p:cNvPr id="14" name="Picture 13" descr="A logo of a coffee cup&#10;&#10;Description automatically generated">
            <a:extLst>
              <a:ext uri="{FF2B5EF4-FFF2-40B4-BE49-F238E27FC236}">
                <a16:creationId xmlns:a16="http://schemas.microsoft.com/office/drawing/2014/main" id="{0E8438EE-EB4E-F798-7188-27680573B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0404" y="206422"/>
            <a:ext cx="5829420" cy="720518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A29101-1607-0673-ED0F-C325A2F4D9E3}"/>
              </a:ext>
            </a:extLst>
          </p:cNvPr>
          <p:cNvSpPr txBox="1"/>
          <p:nvPr/>
        </p:nvSpPr>
        <p:spPr>
          <a:xfrm>
            <a:off x="478911" y="817993"/>
            <a:ext cx="10417393" cy="1446550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080808"/>
                </a:solidFill>
                <a:highlight>
                  <a:srgbClr val="FFFF00"/>
                </a:highlight>
              </a:rPr>
              <a:t>Understanding JAVA-OOPS With Real-Life Examples</a:t>
            </a:r>
            <a:endParaRPr lang="en-IN" sz="4400" b="1" dirty="0">
              <a:solidFill>
                <a:srgbClr val="080808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456611"/>
            <a:ext cx="458200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Classes and Objects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348389" y="478202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What are they?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351383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class is a blueprint or template that defines the variables and methods of an object, while an object is an instance of a class.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0602" y="2595324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782026"/>
            <a:ext cx="248185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How are they related?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351383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Objects are created from classes, and the structure and behavior of objects are defined by their respective classes.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9192816" y="4782145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What are their key features?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698688"/>
            <a:ext cx="308907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Classes can have fields, constructors, methods, and inner classes.</a:t>
            </a:r>
            <a:endParaRPr lang="en-US" sz="1750" dirty="0"/>
          </a:p>
        </p:txBody>
      </p:sp>
      <p:pic>
        <p:nvPicPr>
          <p:cNvPr id="15" name="Picture 14" descr="A diagram of a vehicle and a truck&#10;&#10;Description automatically generated">
            <a:extLst>
              <a:ext uri="{FF2B5EF4-FFF2-40B4-BE49-F238E27FC236}">
                <a16:creationId xmlns:a16="http://schemas.microsoft.com/office/drawing/2014/main" id="{1593AD0E-B939-D60B-C6FF-5A5D0E9A5E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0108" y="2595324"/>
            <a:ext cx="3000375" cy="1909048"/>
          </a:xfrm>
          <a:prstGeom prst="rect">
            <a:avLst/>
          </a:prstGeom>
        </p:spPr>
      </p:pic>
      <p:pic>
        <p:nvPicPr>
          <p:cNvPr id="19" name="Picture 18" descr="A diagram of a class&#10;&#10;Description automatically generated">
            <a:extLst>
              <a:ext uri="{FF2B5EF4-FFF2-40B4-BE49-F238E27FC236}">
                <a16:creationId xmlns:a16="http://schemas.microsoft.com/office/drawing/2014/main" id="{5BA8A3DA-F6CC-776E-6169-E353AF2143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7918" y="2595324"/>
            <a:ext cx="3009900" cy="190904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833199" y="142672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Encapsulation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262794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91195" y="266961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555313" y="270426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What is it?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555313" y="3273623"/>
            <a:ext cx="2905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Encapsulation is the process of hiding implementation details while exposing a public interface that can be used by other objects.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3085" y="262794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841081" y="266961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5405199" y="2704267"/>
            <a:ext cx="228921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Why is it important?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405199" y="3273623"/>
            <a:ext cx="2905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Encapsulation helps to prevent unauthorized access to sensitive data and ensures that objects can only be modified in controlled ways.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33199" y="544639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91195" y="548806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555313" y="5522714"/>
            <a:ext cx="265914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How is it implemented?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1555313" y="6092071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Java, encapsulation is achieved through the use of access modifiers such as public, private, and protected.</a:t>
            </a:r>
            <a:endParaRPr lang="en-US" sz="1750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0752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45649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Inheritance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348389" y="478190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What is it?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351264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Inheritance is the process whereby a new class is created by inheriting properties and methods from an existing class.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5770602" y="4781907"/>
            <a:ext cx="228921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Why is it important?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351264"/>
            <a:ext cx="30889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Inheritance allows for code reuse, reduces redundant code, and makes it easier to maintain and update classes.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816" y="2457457"/>
            <a:ext cx="3089077" cy="221336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78202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What are its types?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351383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There are several types of inheritance in Java, including single, multiple, hierarchical, and hybrid inheritance.</a:t>
            </a:r>
            <a:endParaRPr lang="en-US" sz="1750" dirty="0"/>
          </a:p>
        </p:txBody>
      </p:sp>
      <p:pic>
        <p:nvPicPr>
          <p:cNvPr id="15" name="Picture 14" descr="A diagram of a parent class&#10;&#10;Description automatically generated">
            <a:extLst>
              <a:ext uri="{FF2B5EF4-FFF2-40B4-BE49-F238E27FC236}">
                <a16:creationId xmlns:a16="http://schemas.microsoft.com/office/drawing/2014/main" id="{7D03C815-1051-49FD-9FB9-8A102700A5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4798" y="2457458"/>
            <a:ext cx="3186251" cy="2213363"/>
          </a:xfrm>
          <a:prstGeom prst="rect">
            <a:avLst/>
          </a:prstGeom>
        </p:spPr>
      </p:pic>
      <p:pic>
        <p:nvPicPr>
          <p:cNvPr id="17" name="Picture 16" descr="A diagram of a person and a child&#10;&#10;Description automatically generated">
            <a:extLst>
              <a:ext uri="{FF2B5EF4-FFF2-40B4-BE49-F238E27FC236}">
                <a16:creationId xmlns:a16="http://schemas.microsoft.com/office/drawing/2014/main" id="{20B95486-0FED-53AD-463B-75D02AB966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3308" y="2457457"/>
            <a:ext cx="3186252" cy="22133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213621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Polymorphism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274933"/>
            <a:ext cx="3163014" cy="2818328"/>
          </a:xfrm>
          <a:prstGeom prst="roundRect">
            <a:avLst>
              <a:gd name="adj" fmla="val 3548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84371" y="351091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What is it?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84371" y="4080272"/>
            <a:ext cx="2691051" cy="12325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Polymorphism is the ability of an object to take on many forms.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733574" y="3274933"/>
            <a:ext cx="3163014" cy="2818328"/>
          </a:xfrm>
          <a:prstGeom prst="roundRect">
            <a:avLst>
              <a:gd name="adj" fmla="val 3548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969556" y="3510915"/>
            <a:ext cx="228921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Why is it important?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969556" y="4080272"/>
            <a:ext cx="269105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Polymorphism allows for the creation of flexible and dynamic code that can adapt to different input and output scenarios.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118759" y="3274933"/>
            <a:ext cx="3163014" cy="2818328"/>
          </a:xfrm>
          <a:prstGeom prst="roundRect">
            <a:avLst>
              <a:gd name="adj" fmla="val 3548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354741" y="3510915"/>
            <a:ext cx="265914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How is it implemented?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322832" y="3876913"/>
            <a:ext cx="269105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Java, polymorphism is achieved through several mechanisms, including method overloading, method overriding, and interfaces.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119681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Abstraction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2935" y="2335530"/>
            <a:ext cx="44410" cy="4697254"/>
          </a:xfrm>
          <a:prstGeom prst="rect">
            <a:avLst/>
          </a:prstGeom>
          <a:solidFill>
            <a:srgbClr val="E1A9EF"/>
          </a:solidFill>
          <a:ln/>
        </p:spPr>
      </p:sp>
      <p:sp>
        <p:nvSpPr>
          <p:cNvPr id="6" name="Shape 3"/>
          <p:cNvSpPr/>
          <p:nvPr/>
        </p:nvSpPr>
        <p:spPr>
          <a:xfrm>
            <a:off x="7565053" y="2736830"/>
            <a:ext cx="777597" cy="44410"/>
          </a:xfrm>
          <a:prstGeom prst="rect">
            <a:avLst/>
          </a:prstGeom>
          <a:solidFill>
            <a:srgbClr val="E1A9EF"/>
          </a:solidFill>
          <a:ln/>
        </p:spPr>
      </p:sp>
      <p:sp>
        <p:nvSpPr>
          <p:cNvPr id="7" name="Shape 4"/>
          <p:cNvSpPr/>
          <p:nvPr/>
        </p:nvSpPr>
        <p:spPr>
          <a:xfrm>
            <a:off x="7065109" y="250912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23105" y="2550795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255770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What is it?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138" y="3127057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Abstraction is the process of hiding implementation details while showing only the relevant information to the user.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512" y="3847683"/>
            <a:ext cx="777597" cy="44410"/>
          </a:xfrm>
          <a:prstGeom prst="rect">
            <a:avLst/>
          </a:prstGeom>
          <a:solidFill>
            <a:srgbClr val="E1A9EF"/>
          </a:solidFill>
          <a:ln/>
        </p:spPr>
      </p:sp>
      <p:sp>
        <p:nvSpPr>
          <p:cNvPr id="12" name="Shape 9"/>
          <p:cNvSpPr/>
          <p:nvPr/>
        </p:nvSpPr>
        <p:spPr>
          <a:xfrm>
            <a:off x="7065109" y="361997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23105" y="3661648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03809" y="3668554"/>
            <a:ext cx="228921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Why is it important?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2348389" y="4237911"/>
            <a:ext cx="374463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Abstraction allows for the creation of simpler and more modular code that is easier to understand, modify, and maintain.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053" y="5176421"/>
            <a:ext cx="777597" cy="44410"/>
          </a:xfrm>
          <a:prstGeom prst="rect">
            <a:avLst/>
          </a:prstGeom>
          <a:solidFill>
            <a:srgbClr val="E1A9EF"/>
          </a:solidFill>
          <a:ln/>
        </p:spPr>
      </p:sp>
      <p:sp>
        <p:nvSpPr>
          <p:cNvPr id="17" name="Shape 14"/>
          <p:cNvSpPr/>
          <p:nvPr/>
        </p:nvSpPr>
        <p:spPr>
          <a:xfrm>
            <a:off x="7065109" y="494871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23105" y="4990386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4997291"/>
            <a:ext cx="265914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How is it implemented?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138" y="5566648"/>
            <a:ext cx="374475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Java, abstraction is achieved through several features, including abstract classes, interfaces, and packages.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243069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2182058"/>
            <a:ext cx="776394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Benefits of Oops Concepts in Java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431857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Modularity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348389" y="4070509"/>
            <a:ext cx="294941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OOPS concepts allow for the creation of modular, reusable, and maintainable code.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431857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Flexibility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847398" y="4070509"/>
            <a:ext cx="2949416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OOPS concepts enable the creation of flexible and adaptable programs that can evolve over time.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431857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Scalability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9346406" y="4070509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OOPS concepts facilitate the development of scalable applications that can handle growing amounts of data and users.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2197919" y="184433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Conclusion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977516" y="3216711"/>
            <a:ext cx="10675367" cy="2462927"/>
          </a:xfrm>
          <a:prstGeom prst="roundRect">
            <a:avLst>
              <a:gd name="adj" fmla="val 406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  <p:txBody>
          <a:bodyPr/>
          <a:lstStyle/>
          <a:p>
            <a:endParaRPr lang="en-IN" sz="2400" dirty="0"/>
          </a:p>
          <a:p>
            <a:r>
              <a:rPr lang="en-IN" sz="2400" dirty="0"/>
              <a:t>By understanding the four pillars of OOP -Encapsulation, Inheritance, Polymorphism, and Abstraction - you can create more flexible, scalable, and maintainable code that can adapt to changing requirements, reduce technical debt, and improve software quality.</a:t>
            </a:r>
          </a:p>
        </p:txBody>
      </p:sp>
      <p:sp>
        <p:nvSpPr>
          <p:cNvPr id="6" name="Text 3"/>
          <p:cNvSpPr/>
          <p:nvPr/>
        </p:nvSpPr>
        <p:spPr>
          <a:xfrm>
            <a:off x="2584371" y="3688675"/>
            <a:ext cx="26190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84370" y="4057173"/>
            <a:ext cx="992786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662267" y="3688675"/>
            <a:ext cx="226433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62267" y="4258032"/>
            <a:ext cx="438376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342328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         Thank You!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445091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576</Words>
  <Application>Microsoft Office PowerPoint</Application>
  <PresentationFormat>Custom</PresentationFormat>
  <Paragraphs>67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adonis-web</vt:lpstr>
      <vt:lpstr>Arial</vt:lpstr>
      <vt:lpstr>Calibri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Mukul Gaikwad, Pratyush</cp:lastModifiedBy>
  <cp:revision>15</cp:revision>
  <dcterms:created xsi:type="dcterms:W3CDTF">2023-09-27T16:40:17Z</dcterms:created>
  <dcterms:modified xsi:type="dcterms:W3CDTF">2023-10-30T08:41:51Z</dcterms:modified>
</cp:coreProperties>
</file>